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400800" cy="3657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859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598593"/>
            <a:ext cx="4800600" cy="1273387"/>
          </a:xfrm>
        </p:spPr>
        <p:txBody>
          <a:bodyPr anchor="b"/>
          <a:lstStyle>
            <a:lvl1pPr algn="ctr">
              <a:defRPr sz="31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0100" y="1921087"/>
            <a:ext cx="4800600" cy="883073"/>
          </a:xfrm>
        </p:spPr>
        <p:txBody>
          <a:bodyPr/>
          <a:lstStyle>
            <a:lvl1pPr marL="0" indent="0" algn="ctr">
              <a:buNone/>
              <a:defRPr sz="1260"/>
            </a:lvl1pPr>
            <a:lvl2pPr marL="240030" indent="0" algn="ctr">
              <a:buNone/>
              <a:defRPr sz="1050"/>
            </a:lvl2pPr>
            <a:lvl3pPr marL="480060" indent="0" algn="ctr">
              <a:buNone/>
              <a:defRPr sz="945"/>
            </a:lvl3pPr>
            <a:lvl4pPr marL="720090" indent="0" algn="ctr">
              <a:buNone/>
              <a:defRPr sz="840"/>
            </a:lvl4pPr>
            <a:lvl5pPr marL="960120" indent="0" algn="ctr">
              <a:buNone/>
              <a:defRPr sz="840"/>
            </a:lvl5pPr>
            <a:lvl6pPr marL="1200150" indent="0" algn="ctr">
              <a:buNone/>
              <a:defRPr sz="840"/>
            </a:lvl6pPr>
            <a:lvl7pPr marL="1440180" indent="0" algn="ctr">
              <a:buNone/>
              <a:defRPr sz="840"/>
            </a:lvl7pPr>
            <a:lvl8pPr marL="1680210" indent="0" algn="ctr">
              <a:buNone/>
              <a:defRPr sz="840"/>
            </a:lvl8pPr>
            <a:lvl9pPr marL="1920240" indent="0" algn="ctr">
              <a:buNone/>
              <a:defRPr sz="8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68587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342786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580572" y="194733"/>
            <a:ext cx="1380173" cy="30996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0055" y="194733"/>
            <a:ext cx="4060508" cy="30996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457806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903670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721" y="911860"/>
            <a:ext cx="5520690" cy="1521460"/>
          </a:xfrm>
        </p:spPr>
        <p:txBody>
          <a:bodyPr anchor="b"/>
          <a:lstStyle>
            <a:lvl1pPr>
              <a:defRPr sz="31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6721" y="2447714"/>
            <a:ext cx="5520690" cy="800100"/>
          </a:xfrm>
        </p:spPr>
        <p:txBody>
          <a:bodyPr/>
          <a:lstStyle>
            <a:lvl1pPr marL="0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1pPr>
            <a:lvl2pPr marL="240030" indent="0">
              <a:buNone/>
              <a:defRPr sz="1050">
                <a:solidFill>
                  <a:schemeClr val="tx1">
                    <a:tint val="82000"/>
                  </a:schemeClr>
                </a:solidFill>
              </a:defRPr>
            </a:lvl2pPr>
            <a:lvl3pPr marL="480060" indent="0">
              <a:buNone/>
              <a:defRPr sz="945">
                <a:solidFill>
                  <a:schemeClr val="tx1">
                    <a:tint val="82000"/>
                  </a:schemeClr>
                </a:solidFill>
              </a:defRPr>
            </a:lvl3pPr>
            <a:lvl4pPr marL="72009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4pPr>
            <a:lvl5pPr marL="96012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5pPr>
            <a:lvl6pPr marL="120015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6pPr>
            <a:lvl7pPr marL="144018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7pPr>
            <a:lvl8pPr marL="168021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8pPr>
            <a:lvl9pPr marL="192024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513917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0055" y="973666"/>
            <a:ext cx="2720340" cy="2320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405" y="973666"/>
            <a:ext cx="2720340" cy="2320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288906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194734"/>
            <a:ext cx="5520690" cy="7069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889" y="896620"/>
            <a:ext cx="2707838" cy="439420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0889" y="1336040"/>
            <a:ext cx="2707838" cy="1965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40405" y="896620"/>
            <a:ext cx="2721174" cy="439420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40405" y="1336040"/>
            <a:ext cx="2721174" cy="19651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06699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283251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086409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243840"/>
            <a:ext cx="2064424" cy="853440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1174" y="526627"/>
            <a:ext cx="3240405" cy="2599267"/>
          </a:xfrm>
        </p:spPr>
        <p:txBody>
          <a:bodyPr/>
          <a:lstStyle>
            <a:lvl1pPr>
              <a:defRPr sz="1680"/>
            </a:lvl1pPr>
            <a:lvl2pPr>
              <a:defRPr sz="1470"/>
            </a:lvl2pPr>
            <a:lvl3pPr>
              <a:defRPr sz="126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0889" y="1097280"/>
            <a:ext cx="2064424" cy="2032847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403354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243840"/>
            <a:ext cx="2064424" cy="853440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21174" y="526627"/>
            <a:ext cx="3240405" cy="2599267"/>
          </a:xfrm>
        </p:spPr>
        <p:txBody>
          <a:bodyPr anchor="t"/>
          <a:lstStyle>
            <a:lvl1pPr marL="0" indent="0">
              <a:buNone/>
              <a:defRPr sz="1680"/>
            </a:lvl1pPr>
            <a:lvl2pPr marL="240030" indent="0">
              <a:buNone/>
              <a:defRPr sz="1470"/>
            </a:lvl2pPr>
            <a:lvl3pPr marL="480060" indent="0">
              <a:buNone/>
              <a:defRPr sz="1260"/>
            </a:lvl3pPr>
            <a:lvl4pPr marL="720090" indent="0">
              <a:buNone/>
              <a:defRPr sz="1050"/>
            </a:lvl4pPr>
            <a:lvl5pPr marL="960120" indent="0">
              <a:buNone/>
              <a:defRPr sz="1050"/>
            </a:lvl5pPr>
            <a:lvl6pPr marL="1200150" indent="0">
              <a:buNone/>
              <a:defRPr sz="1050"/>
            </a:lvl6pPr>
            <a:lvl7pPr marL="1440180" indent="0">
              <a:buNone/>
              <a:defRPr sz="1050"/>
            </a:lvl7pPr>
            <a:lvl8pPr marL="1680210" indent="0">
              <a:buNone/>
              <a:defRPr sz="1050"/>
            </a:lvl8pPr>
            <a:lvl9pPr marL="1920240" indent="0">
              <a:buNone/>
              <a:defRPr sz="10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0889" y="1097280"/>
            <a:ext cx="2064424" cy="2032847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20122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0055" y="194734"/>
            <a:ext cx="552069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055" y="973666"/>
            <a:ext cx="552069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0055" y="3390054"/>
            <a:ext cx="144018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ADC8F5-047F-4CC5-A31C-4499F5735DB5}" type="datetimeFigureOut">
              <a:rPr lang="ms-MY" smtClean="0"/>
              <a:t>4/02/2026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0265" y="3390054"/>
            <a:ext cx="216027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20565" y="3390054"/>
            <a:ext cx="144018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DED19D-6909-472F-B0AB-A85435F5A606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753347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80060" rtl="0" eaLnBrk="1" latinLnBrk="0" hangingPunct="1">
        <a:lnSpc>
          <a:spcPct val="90000"/>
        </a:lnSpc>
        <a:spcBef>
          <a:spcPct val="0"/>
        </a:spcBef>
        <a:buNone/>
        <a:defRPr sz="23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015" indent="-120015" algn="l" defTabSz="48006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470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2pPr>
      <a:lvl3pPr marL="60007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84010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108013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32016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56019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204025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1pPr>
      <a:lvl2pPr marL="24003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20015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44018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68021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571A3133-C28E-FDAC-88B9-3160DDAFF5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8227" y="1628593"/>
            <a:ext cx="1792151" cy="1744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3F097A-EB52-74F2-4EB7-209452B324B8}"/>
              </a:ext>
            </a:extLst>
          </p:cNvPr>
          <p:cNvSpPr txBox="1"/>
          <p:nvPr/>
        </p:nvSpPr>
        <p:spPr>
          <a:xfrm>
            <a:off x="2703748" y="267771"/>
            <a:ext cx="34266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ms-MY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PERTUBUHAN KEBAJIKAN KESIHATAN DAN KESELAMATAN PEKERJAAN WANITA </a:t>
            </a:r>
          </a:p>
          <a:p>
            <a:pPr algn="r"/>
            <a:r>
              <a:rPr lang="ms-MY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SELANGOR (PKKKPWS)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50BD0C-7137-D73A-1ECA-4867F403AF06}"/>
              </a:ext>
            </a:extLst>
          </p:cNvPr>
          <p:cNvSpPr txBox="1"/>
          <p:nvPr/>
        </p:nvSpPr>
        <p:spPr>
          <a:xfrm>
            <a:off x="2703748" y="816411"/>
            <a:ext cx="342663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ms-MY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r"/>
            <a:r>
              <a:rPr lang="ms-MY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41 TINGKAT 2 WISMA CIVIL CREST </a:t>
            </a:r>
            <a:br>
              <a:rPr lang="ms-MY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ms-MY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JALAN PELAPIK B-U8/B BUKIT JELUTONG</a:t>
            </a:r>
          </a:p>
          <a:p>
            <a:pPr algn="r"/>
            <a:r>
              <a:rPr lang="ms-MY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40150 SHAH ALAM </a:t>
            </a:r>
          </a:p>
          <a:p>
            <a:pPr algn="r"/>
            <a:r>
              <a:rPr lang="ms-MY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SELANGOR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BCDA73-239F-51E7-F9F7-C5AA23FDA097}"/>
              </a:ext>
            </a:extLst>
          </p:cNvPr>
          <p:cNvSpPr txBox="1"/>
          <p:nvPr/>
        </p:nvSpPr>
        <p:spPr>
          <a:xfrm>
            <a:off x="226500" y="257294"/>
            <a:ext cx="32004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ms-MY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MD SHAHZAR IDRIS</a:t>
            </a:r>
          </a:p>
          <a:p>
            <a:r>
              <a:rPr lang="ms-MY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Bendahari / AJK</a:t>
            </a:r>
          </a:p>
          <a:p>
            <a:endParaRPr lang="ms-MY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5450CC-52FD-A621-5D68-18F4AD14BD4D}"/>
              </a:ext>
            </a:extLst>
          </p:cNvPr>
          <p:cNvSpPr txBox="1"/>
          <p:nvPr/>
        </p:nvSpPr>
        <p:spPr>
          <a:xfrm>
            <a:off x="226500" y="2172625"/>
            <a:ext cx="328168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ms-MY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tabLst>
                <a:tab pos="573088" algn="l"/>
              </a:tabLst>
            </a:pPr>
            <a:r>
              <a:rPr lang="ms-MY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Mobile	: +6018.7790.400</a:t>
            </a:r>
            <a:br>
              <a:rPr lang="ms-MY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ms-MY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Email	: shahzar2@gmail.com</a:t>
            </a:r>
            <a:endParaRPr lang="ms-MY" sz="1200" dirty="0"/>
          </a:p>
          <a:p>
            <a:pPr>
              <a:tabLst>
                <a:tab pos="573088" algn="l"/>
              </a:tabLst>
            </a:pPr>
            <a:r>
              <a:rPr lang="en-MY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Reg.No</a:t>
            </a:r>
            <a:r>
              <a:rPr lang="en-MY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: PPM-009-10-01072020</a:t>
            </a:r>
          </a:p>
          <a:p>
            <a:pPr>
              <a:tabLst>
                <a:tab pos="573088" algn="l"/>
              </a:tabLst>
            </a:pPr>
            <a:r>
              <a:rPr lang="en-MY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Acc. No	: 1007-2710-0001-2696</a:t>
            </a:r>
            <a:br>
              <a:rPr lang="en-MY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MY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Branch	: (</a:t>
            </a:r>
            <a:r>
              <a:rPr lang="en-MY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Agrobank</a:t>
            </a:r>
            <a:r>
              <a:rPr lang="en-MY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Subang Jaya)</a:t>
            </a:r>
            <a:endParaRPr lang="ms-MY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243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73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Myregalgate Abax =O</dc:creator>
  <cp:lastModifiedBy>Myregalgate Abax =O</cp:lastModifiedBy>
  <cp:revision>1</cp:revision>
  <dcterms:created xsi:type="dcterms:W3CDTF">2026-02-04T10:30:26Z</dcterms:created>
  <dcterms:modified xsi:type="dcterms:W3CDTF">2026-02-04T10:47:28Z</dcterms:modified>
</cp:coreProperties>
</file>